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Canva Sans" charset="1" panose="020B0503030501040103"/>
      <p:regular r:id="rId7"/>
    </p:embeddedFont>
    <p:embeddedFont>
      <p:font typeface="Alice" charset="1" panose="00000500000000000000"/>
      <p:regular r:id="rId8"/>
    </p:embeddedFont>
    <p:embeddedFont>
      <p:font typeface="Citadel Script" charset="1" panose="02030502060306020903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8923729" y="22763772"/>
            <a:ext cx="9584542" cy="0"/>
          </a:xfrm>
          <a:prstGeom prst="line">
            <a:avLst/>
          </a:prstGeom>
          <a:ln cap="flat" w="133350">
            <a:solidFill>
              <a:srgbClr val="C86C2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8923729" y="24278711"/>
            <a:ext cx="9584542" cy="0"/>
          </a:xfrm>
          <a:prstGeom prst="line">
            <a:avLst/>
          </a:prstGeom>
          <a:ln cap="flat" w="133350">
            <a:solidFill>
              <a:srgbClr val="C86C23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12120080" y="20966688"/>
            <a:ext cx="3191840" cy="5109108"/>
            <a:chOff x="0" y="0"/>
            <a:chExt cx="386854" cy="6192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6854" cy="619229"/>
            </a:xfrm>
            <a:custGeom>
              <a:avLst/>
              <a:gdLst/>
              <a:ahLst/>
              <a:cxnLst/>
              <a:rect r="r" b="b" t="t" l="l"/>
              <a:pathLst>
                <a:path h="619229" w="386854">
                  <a:moveTo>
                    <a:pt x="193427" y="0"/>
                  </a:moveTo>
                  <a:lnTo>
                    <a:pt x="193427" y="0"/>
                  </a:lnTo>
                  <a:cubicBezTo>
                    <a:pt x="300254" y="0"/>
                    <a:pt x="386854" y="86600"/>
                    <a:pt x="386854" y="193427"/>
                  </a:cubicBezTo>
                  <a:lnTo>
                    <a:pt x="386854" y="425802"/>
                  </a:lnTo>
                  <a:cubicBezTo>
                    <a:pt x="386854" y="477102"/>
                    <a:pt x="366475" y="526301"/>
                    <a:pt x="330201" y="562576"/>
                  </a:cubicBezTo>
                  <a:cubicBezTo>
                    <a:pt x="293926" y="598850"/>
                    <a:pt x="244727" y="619229"/>
                    <a:pt x="193427" y="619229"/>
                  </a:cubicBezTo>
                  <a:lnTo>
                    <a:pt x="193427" y="619229"/>
                  </a:lnTo>
                  <a:cubicBezTo>
                    <a:pt x="142127" y="619229"/>
                    <a:pt x="92928" y="598850"/>
                    <a:pt x="56654" y="562576"/>
                  </a:cubicBezTo>
                  <a:cubicBezTo>
                    <a:pt x="20379" y="526301"/>
                    <a:pt x="0" y="477102"/>
                    <a:pt x="0" y="425802"/>
                  </a:cubicBezTo>
                  <a:lnTo>
                    <a:pt x="0" y="193427"/>
                  </a:lnTo>
                  <a:cubicBezTo>
                    <a:pt x="0" y="142127"/>
                    <a:pt x="20379" y="92928"/>
                    <a:pt x="56654" y="56654"/>
                  </a:cubicBezTo>
                  <a:cubicBezTo>
                    <a:pt x="92928" y="20379"/>
                    <a:pt x="142127" y="0"/>
                    <a:pt x="193427" y="0"/>
                  </a:cubicBezTo>
                  <a:close/>
                </a:path>
              </a:pathLst>
            </a:custGeom>
            <a:solidFill>
              <a:srgbClr val="FCFDFE"/>
            </a:solidFill>
            <a:ln w="95250" cap="rnd">
              <a:solidFill>
                <a:srgbClr val="C86C23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95250"/>
              <a:ext cx="386854" cy="714479"/>
            </a:xfrm>
            <a:prstGeom prst="rect">
              <a:avLst/>
            </a:prstGeom>
          </p:spPr>
          <p:txBody>
            <a:bodyPr anchor="ctr" rtlCol="false" tIns="159015" lIns="159015" bIns="159015" rIns="159015"/>
            <a:lstStyle/>
            <a:p>
              <a:pPr algn="ctr">
                <a:lnSpc>
                  <a:spcPts val="7012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-2700000">
            <a:off x="10513682" y="-5513498"/>
            <a:ext cx="10506745" cy="12951303"/>
          </a:xfrm>
          <a:custGeom>
            <a:avLst/>
            <a:gdLst/>
            <a:ahLst/>
            <a:cxnLst/>
            <a:rect r="r" b="b" t="t" l="l"/>
            <a:pathLst>
              <a:path h="12951303" w="10506745">
                <a:moveTo>
                  <a:pt x="0" y="0"/>
                </a:moveTo>
                <a:lnTo>
                  <a:pt x="10506745" y="0"/>
                </a:lnTo>
                <a:lnTo>
                  <a:pt x="10506745" y="12951303"/>
                </a:lnTo>
                <a:lnTo>
                  <a:pt x="0" y="12951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5508527">
            <a:off x="-4177595" y="-1886552"/>
            <a:ext cx="20689455" cy="20872085"/>
          </a:xfrm>
          <a:custGeom>
            <a:avLst/>
            <a:gdLst/>
            <a:ahLst/>
            <a:cxnLst/>
            <a:rect r="r" b="b" t="t" l="l"/>
            <a:pathLst>
              <a:path h="20872085" w="20689455">
                <a:moveTo>
                  <a:pt x="0" y="0"/>
                </a:moveTo>
                <a:lnTo>
                  <a:pt x="20689455" y="0"/>
                </a:lnTo>
                <a:lnTo>
                  <a:pt x="20689455" y="20872085"/>
                </a:lnTo>
                <a:lnTo>
                  <a:pt x="0" y="208720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120080" y="21916460"/>
            <a:ext cx="3191840" cy="1967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03"/>
              </a:lnSpc>
            </a:pPr>
            <a:r>
              <a:rPr lang="en-US" sz="11502">
                <a:solidFill>
                  <a:srgbClr val="5D270E"/>
                </a:solidFill>
                <a:latin typeface="Canva Sans"/>
                <a:ea typeface="Canva Sans"/>
                <a:cs typeface="Canva Sans"/>
                <a:sym typeface="Canva Sans"/>
              </a:rPr>
              <a:t>22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879171" y="26888367"/>
            <a:ext cx="13673659" cy="1608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23"/>
              </a:lnSpc>
            </a:pPr>
            <a:r>
              <a:rPr lang="en-US" sz="4731" spc="946">
                <a:solidFill>
                  <a:srgbClr val="C86C23"/>
                </a:solidFill>
                <a:latin typeface="Canva Sans"/>
                <a:ea typeface="Canva Sans"/>
                <a:cs typeface="Canva Sans"/>
                <a:sym typeface="Canva Sans"/>
              </a:rPr>
              <a:t>123 ANYWHERE ST., ANY CITY,</a:t>
            </a:r>
          </a:p>
          <a:p>
            <a:pPr algn="ctr">
              <a:lnSpc>
                <a:spcPts val="6623"/>
              </a:lnSpc>
            </a:pPr>
            <a:r>
              <a:rPr lang="en-US" sz="4731" spc="946">
                <a:solidFill>
                  <a:srgbClr val="C86C23"/>
                </a:solidFill>
                <a:latin typeface="Canva Sans"/>
                <a:ea typeface="Canva Sans"/>
                <a:cs typeface="Canva Sans"/>
                <a:sym typeface="Canva Sans"/>
              </a:rPr>
              <a:t>ST 12345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120080" y="23810294"/>
            <a:ext cx="3191840" cy="9819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51"/>
              </a:lnSpc>
            </a:pPr>
            <a:r>
              <a:rPr lang="en-US" sz="5751" spc="287">
                <a:solidFill>
                  <a:srgbClr val="5D270E"/>
                </a:solidFill>
                <a:latin typeface="Canva Sans"/>
                <a:ea typeface="Canva Sans"/>
                <a:cs typeface="Canva Sans"/>
                <a:sym typeface="Canva Sans"/>
              </a:rPr>
              <a:t>SEP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553306" y="22927956"/>
            <a:ext cx="3938552" cy="996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79"/>
              </a:lnSpc>
            </a:pPr>
            <a:r>
              <a:rPr lang="en-US" sz="5914" spc="1182">
                <a:solidFill>
                  <a:srgbClr val="5D270E"/>
                </a:solidFill>
                <a:latin typeface="Canva Sans"/>
                <a:ea typeface="Canva Sans"/>
                <a:cs typeface="Canva Sans"/>
                <a:sym typeface="Canva Sans"/>
              </a:rPr>
              <a:t>FRI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950786" y="22927956"/>
            <a:ext cx="3938552" cy="996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79"/>
              </a:lnSpc>
            </a:pPr>
            <a:r>
              <a:rPr lang="en-US" sz="5914" spc="1182">
                <a:solidFill>
                  <a:srgbClr val="5D270E"/>
                </a:solidFill>
                <a:latin typeface="Canva Sans"/>
                <a:ea typeface="Canva Sans"/>
                <a:cs typeface="Canva Sans"/>
                <a:sym typeface="Canva Sans"/>
              </a:rPr>
              <a:t>8PM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21825307" y="13359606"/>
            <a:ext cx="6787086" cy="10584150"/>
          </a:xfrm>
          <a:custGeom>
            <a:avLst/>
            <a:gdLst/>
            <a:ahLst/>
            <a:cxnLst/>
            <a:rect r="r" b="b" t="t" l="l"/>
            <a:pathLst>
              <a:path h="10584150" w="6787086">
                <a:moveTo>
                  <a:pt x="0" y="0"/>
                </a:moveTo>
                <a:lnTo>
                  <a:pt x="6787087" y="0"/>
                </a:lnTo>
                <a:lnTo>
                  <a:pt x="6787087" y="10584151"/>
                </a:lnTo>
                <a:lnTo>
                  <a:pt x="0" y="105841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6879171" y="18312835"/>
            <a:ext cx="13673659" cy="1632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23"/>
              </a:lnSpc>
            </a:pPr>
            <a:r>
              <a:rPr lang="en-US" sz="4730" spc="946">
                <a:solidFill>
                  <a:srgbClr val="5D270E"/>
                </a:solidFill>
                <a:latin typeface="Alice"/>
                <a:ea typeface="Alice"/>
                <a:cs typeface="Alice"/>
                <a:sym typeface="Alice"/>
              </a:rPr>
              <a:t>WE INVITE YOU TO CELEBRATE</a:t>
            </a:r>
          </a:p>
          <a:p>
            <a:pPr algn="ctr">
              <a:lnSpc>
                <a:spcPts val="6623"/>
              </a:lnSpc>
            </a:pPr>
            <a:r>
              <a:rPr lang="en-US" sz="4730" spc="946">
                <a:solidFill>
                  <a:srgbClr val="5D270E"/>
                </a:solidFill>
                <a:latin typeface="Alice"/>
                <a:ea typeface="Alice"/>
                <a:cs typeface="Alice"/>
                <a:sym typeface="Alice"/>
              </a:rPr>
              <a:t>OUR WEDDING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-5400000">
            <a:off x="9015044" y="19090059"/>
            <a:ext cx="20689455" cy="20872085"/>
          </a:xfrm>
          <a:custGeom>
            <a:avLst/>
            <a:gdLst/>
            <a:ahLst/>
            <a:cxnLst/>
            <a:rect r="r" b="b" t="t" l="l"/>
            <a:pathLst>
              <a:path h="20872085" w="20689455">
                <a:moveTo>
                  <a:pt x="0" y="0"/>
                </a:moveTo>
                <a:lnTo>
                  <a:pt x="20689455" y="0"/>
                </a:lnTo>
                <a:lnTo>
                  <a:pt x="20689455" y="20872085"/>
                </a:lnTo>
                <a:lnTo>
                  <a:pt x="0" y="208720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2700000">
            <a:off x="6866708" y="28546466"/>
            <a:ext cx="10506745" cy="12951303"/>
          </a:xfrm>
          <a:custGeom>
            <a:avLst/>
            <a:gdLst/>
            <a:ahLst/>
            <a:cxnLst/>
            <a:rect r="r" b="b" t="t" l="l"/>
            <a:pathLst>
              <a:path h="12951303" w="10506745">
                <a:moveTo>
                  <a:pt x="0" y="0"/>
                </a:moveTo>
                <a:lnTo>
                  <a:pt x="10506744" y="0"/>
                </a:lnTo>
                <a:lnTo>
                  <a:pt x="10506744" y="12951303"/>
                </a:lnTo>
                <a:lnTo>
                  <a:pt x="0" y="12951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6167133" y="12395439"/>
            <a:ext cx="13673659" cy="56928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803"/>
              </a:lnSpc>
            </a:pPr>
            <a:r>
              <a:rPr lang="en-US" sz="29859">
                <a:solidFill>
                  <a:srgbClr val="C86C23"/>
                </a:solidFill>
                <a:latin typeface="Citadel Script"/>
                <a:ea typeface="Citadel Script"/>
                <a:cs typeface="Citadel Script"/>
                <a:sym typeface="Citadel Script"/>
              </a:rPr>
              <a:t>Richard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213150" y="7406491"/>
            <a:ext cx="23005701" cy="5673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789"/>
              </a:lnSpc>
            </a:pPr>
            <a:r>
              <a:rPr lang="en-US" sz="29849">
                <a:solidFill>
                  <a:srgbClr val="C86C23"/>
                </a:solidFill>
                <a:latin typeface="Citadel Script"/>
                <a:ea typeface="Citadel Script"/>
                <a:cs typeface="Citadel Script"/>
                <a:sym typeface="Citadel Script"/>
              </a:rPr>
              <a:t>Amanda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591686" y="11336877"/>
            <a:ext cx="4248629" cy="33691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837"/>
              </a:lnSpc>
            </a:pPr>
            <a:r>
              <a:rPr lang="en-US" sz="17741">
                <a:solidFill>
                  <a:srgbClr val="C86C23"/>
                </a:solidFill>
                <a:latin typeface="Citadel Script"/>
                <a:ea typeface="Citadel Script"/>
                <a:cs typeface="Citadel Script"/>
                <a:sym typeface="Citadel Script"/>
              </a:rPr>
              <a:t>&amp;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923729" y="7257209"/>
            <a:ext cx="9584542" cy="813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23"/>
              </a:lnSpc>
            </a:pPr>
            <a:r>
              <a:rPr lang="en-US" sz="4731" spc="946">
                <a:solidFill>
                  <a:srgbClr val="5D270E"/>
                </a:solidFill>
                <a:latin typeface="Alice"/>
                <a:ea typeface="Alice"/>
                <a:cs typeface="Alice"/>
                <a:sym typeface="Alice"/>
              </a:rPr>
              <a:t>SAVE THE DATE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DAGytAiiXAI</dc:identifier>
  <dcterms:modified xsi:type="dcterms:W3CDTF">2011-08-01T06:04:30Z</dcterms:modified>
  <cp:revision>1</cp:revision>
  <dc:title>Floral Watercolor Save The Date Flyer (30 x 40 in)</dc:title>
</cp:coreProperties>
</file>